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f2ed4a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f2ed4a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f2ed4af9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f2ed4af9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f2ed4af9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f2ed4af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f2ed4af9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f2ed4af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f2ed4af9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f2ed4af9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f2ed4af9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f2ed4af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f2ed4af9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f2ed4af9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f2ed4af9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f2ed4af9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f2ed4af9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2f2ed4af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f2ed4af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f2ed4af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f2ed4af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f2ed4af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f2ed4af9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f2ed4af9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f2ed4af9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f2ed4af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f2ed4af9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f2ed4af9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f2ed4af9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f2ed4af9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f2ed4af9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f2ed4af9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